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62" r:id="rId3"/>
    <p:sldId id="259" r:id="rId4"/>
    <p:sldId id="269" r:id="rId5"/>
    <p:sldId id="291" r:id="rId6"/>
    <p:sldId id="292" r:id="rId7"/>
    <p:sldId id="293" r:id="rId8"/>
    <p:sldId id="275" r:id="rId9"/>
    <p:sldId id="279" r:id="rId10"/>
    <p:sldId id="258" r:id="rId11"/>
    <p:sldId id="282" r:id="rId12"/>
    <p:sldId id="283" r:id="rId13"/>
    <p:sldId id="257" r:id="rId14"/>
    <p:sldId id="284" r:id="rId15"/>
    <p:sldId id="286" r:id="rId16"/>
    <p:sldId id="287" r:id="rId17"/>
    <p:sldId id="288" r:id="rId18"/>
    <p:sldId id="289" r:id="rId19"/>
    <p:sldId id="290" r:id="rId20"/>
    <p:sldId id="264" r:id="rId21"/>
    <p:sldId id="26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27BD8-22E1-4693-B38A-1CD7C3155E6E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F1962-21F1-4B92-B09D-00A1DB6C9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8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1962-21F1-4B92-B09D-00A1DB6C91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95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FB278-D380-5E59-1E20-ECE04EE64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B2EFFF-9E8A-1A05-0A9B-848919A43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F3BF7-D3C1-D551-4351-01A5C22E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C3F-7AC8-45AF-ACCE-15C4F888BB3D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84EDD-2DFE-8552-7A78-EA65B5DD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EB3043-56D5-BA58-467C-903DB244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393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7E705-1A9D-5871-7BF4-6AD1052E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1B0468-A9E6-FB1B-2957-80D341137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D2F0CC-9982-AE1E-F3A9-B0390CBD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85DF-DE72-4715-9F67-F5A595510314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45E6A3-01C3-9CEC-6BB7-7F11A9F5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EFE0E-8F76-AB59-2079-E583B58C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582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6C5A1D-503E-ADE2-433E-2BAD0A4EE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8244FA-7E76-5C81-570A-1E97CB39B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79324D-363A-53AA-6C4D-B9F4999D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059E-00D6-4298-A492-51624A7BD2F1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70541-1878-1FC4-F54D-9DE304FD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9412EC-63C6-090A-01CC-F2D54558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71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5E6E2-C458-D8F7-DF0B-7B5D75F0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16F31-AED4-120A-C936-D613FDC6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2B619-2B34-0700-71EE-C485BE86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5D55-F015-4F81-9090-8DA1E5E6C31A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B5C3A-4170-ECB7-514E-1AAFC2C9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3800C2-846F-585D-0ADB-D613E0D6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78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73E3B-AC07-2038-9EA3-EF851E2F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84C0DA-FA18-52CD-30D2-9C32006F2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C436EE-A331-9A6C-94F0-07C24D79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7DA6-639C-410D-A570-8A48DDF1A893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8D4CD-F79D-9B4E-B82D-B8E46FA5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5907ED-16BA-9DB9-668A-FAD1D12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328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F80A-71CD-9C8A-3507-7FFB5C71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E7F725-E207-F112-51E4-A81BAFF6B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B7B926-D50C-8E71-7D6A-CD21FEC3D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662836-85EE-4A8A-1850-62C7C779C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E999-4EFC-4DC9-A23C-6E0E340956ED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E1862E-7EA1-4246-B363-5939FFD6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53BD59-B4A7-8652-7008-BDBBCED4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477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7219-8B5A-B2C5-19BA-C490476E7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0C814-19D3-AC07-B357-1F1CC4C6E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9D42E9-421D-E69C-9B2B-104E6607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0FC1AD-A38A-4577-EC48-68EC1894B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BF0D0F-4CAB-4AD7-EF2B-7A936BEC4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EAA847-B93C-06A2-1028-0CE51798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BA0-B2E5-4352-9046-6740A999951C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45E46C-9629-9D9C-95F2-D1C88B13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B42F5D-C89B-7F85-B5C1-94C431BE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241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19FFA-8C7C-4633-E10B-E31C04D3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A391C6-177E-6129-C9A5-3FAFE00B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D298-C736-4C50-97DB-BF4A6F9CABA1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5DFF49-DBD4-0E9D-28EE-84CF0DDA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B278D2-927F-80DA-DD9B-7FDAB19A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807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60ACFD-A5BB-D043-999A-619CEE16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1535-6CFD-4850-935D-25AB6AC9FE2A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57BE69-B818-A6E9-6EED-73A75BB2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ECCAA3-468B-5B12-BEFF-4E8F15B1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38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7752B-5825-27AB-0A49-BD65B29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95ECD-6648-C756-663D-AEA807AC0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A1708B-9481-D463-91C2-56BAC66C2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E139AD-23FC-076E-6756-AA8D09E2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465E-5113-4624-B49D-32EBD5149019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34BB7C-C5AD-1C36-BC4E-F998348E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666619-53CF-4723-F5F3-D7D0260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4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44D78-4725-0DD1-3E67-3F8A4650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8924A4-0A99-6748-986B-7000E10F0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65AC73-644A-6B49-C241-6CEF047E8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613693-4806-E667-4F8A-B582F5BA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F662-39E5-4E25-84B0-3E352136F71D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55C2DF-91E9-24AC-00BE-6DED1D1E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7DC642-69D5-B8A5-5B75-661D9AEC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23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FF168E-0443-4A81-3376-F08FEDBB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EA65B-FE45-68F8-25A5-2C9184A0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CF0F20-8E86-4F5B-F2DD-A06429E2F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0137A-309C-498A-A73F-CABB65946C48}" type="datetime1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B77A63-FB62-4EEA-630E-356517E8E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4C9098-1FEA-80DF-CA0D-13C7DE12D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C1FEB-9F3C-6245-B543-79F4E85EE9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790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FD1A13-2B88-47B7-AAE9-AD6F3296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CE4102-C93A-420A-98A7-5A7DD0C5C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61481AED-158F-39D8-478D-E933D0AB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67990"/>
            <a:ext cx="5228082" cy="1189388"/>
          </a:xfrm>
          <a:prstGeom prst="rect">
            <a:avLst/>
          </a:prstGeom>
        </p:spPr>
      </p:pic>
      <p:pic>
        <p:nvPicPr>
          <p:cNvPr id="3" name="图片 3" descr="Logo, company name&#10;&#10;Description automatically generated">
            <a:extLst>
              <a:ext uri="{FF2B5EF4-FFF2-40B4-BE49-F238E27FC236}">
                <a16:creationId xmlns:a16="http://schemas.microsoft.com/office/drawing/2014/main" id="{FA4F2E7A-D657-0E7D-624A-87AC9C02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7" y="2648098"/>
            <a:ext cx="3613595" cy="2050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B9ADD5-8967-4D02-9D79-9A861DD947A0}"/>
              </a:ext>
            </a:extLst>
          </p:cNvPr>
          <p:cNvSpPr/>
          <p:nvPr/>
        </p:nvSpPr>
        <p:spPr>
          <a:xfrm>
            <a:off x="6270401" y="2157378"/>
            <a:ext cx="592159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20: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3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Yaozu Li (s2298215)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Yu Liang (s2302674)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Xueying Zhang (s2342071)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Ruoshi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Zhang (s2304877)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94EB3-2C49-40C3-5BCE-762302C2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162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57C30-4851-C2B2-0E69-08A60263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E0F627-46F3-6938-6557-9FDAF5CA9A42}"/>
              </a:ext>
            </a:extLst>
          </p:cNvPr>
          <p:cNvSpPr/>
          <p:nvPr/>
        </p:nvSpPr>
        <p:spPr>
          <a:xfrm>
            <a:off x="356502" y="436937"/>
            <a:ext cx="257495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Visualizations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FB3D7B38-E355-8BFC-BAB6-FC08A8BF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64" y="1602424"/>
            <a:ext cx="9527272" cy="48163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F09C10-C198-8311-0F86-D89B89323345}"/>
              </a:ext>
            </a:extLst>
          </p:cNvPr>
          <p:cNvSpPr/>
          <p:nvPr/>
        </p:nvSpPr>
        <p:spPr>
          <a:xfrm>
            <a:off x="5424028" y="870563"/>
            <a:ext cx="13436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97270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57C30-4851-C2B2-0E69-08A60263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C1FEB-9F3C-6245-B543-79F4E85EE99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E0F627-46F3-6938-6557-9FDAF5CA9A42}"/>
              </a:ext>
            </a:extLst>
          </p:cNvPr>
          <p:cNvSpPr/>
          <p:nvPr/>
        </p:nvSpPr>
        <p:spPr>
          <a:xfrm>
            <a:off x="356502" y="436937"/>
            <a:ext cx="257495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Visualizations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8FEDF8-3A2D-8FF4-5649-48AEA69AD7B6}"/>
              </a:ext>
            </a:extLst>
          </p:cNvPr>
          <p:cNvSpPr/>
          <p:nvPr/>
        </p:nvSpPr>
        <p:spPr>
          <a:xfrm>
            <a:off x="5347084" y="870563"/>
            <a:ext cx="14975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Min cost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73E0E71-5C37-349C-BA0E-FB0566D5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67" y="1640527"/>
            <a:ext cx="10176558" cy="477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57C30-4851-C2B2-0E69-08A60263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C1FEB-9F3C-6245-B543-79F4E85EE99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E0F627-46F3-6938-6557-9FDAF5CA9A42}"/>
              </a:ext>
            </a:extLst>
          </p:cNvPr>
          <p:cNvSpPr/>
          <p:nvPr/>
        </p:nvSpPr>
        <p:spPr>
          <a:xfrm>
            <a:off x="356502" y="436937"/>
            <a:ext cx="257495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Visualizations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8FEDF8-3A2D-8FF4-5649-48AEA69AD7B6}"/>
              </a:ext>
            </a:extLst>
          </p:cNvPr>
          <p:cNvSpPr/>
          <p:nvPr/>
        </p:nvSpPr>
        <p:spPr>
          <a:xfrm>
            <a:off x="4382076" y="870563"/>
            <a:ext cx="34275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Min Interest Distance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4D23CDE-AAC0-250E-95E7-6CC337AC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65" y="1522347"/>
            <a:ext cx="10343727" cy="47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5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53D6E-3971-2ADC-523E-F651854E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BFC1FEB-9F3C-6245-B543-79F4E85EE99D}" type="slidenum">
              <a:rPr kumimoji="1" lang="en-US" altLang="zh-CN" smtClean="0"/>
              <a:pPr>
                <a:spcAft>
                  <a:spcPts val="600"/>
                </a:spcAft>
              </a:pPr>
              <a:t>13</a:t>
            </a:fld>
            <a:endParaRPr kumimoji="1"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BC42F5-1137-CF2D-B824-9DAAF8263E71}"/>
              </a:ext>
            </a:extLst>
          </p:cNvPr>
          <p:cNvSpPr/>
          <p:nvPr/>
        </p:nvSpPr>
        <p:spPr>
          <a:xfrm>
            <a:off x="4368956" y="454867"/>
            <a:ext cx="362742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Recommendations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D9ACFE-8763-19B5-1BEB-0D7496617A28}"/>
              </a:ext>
            </a:extLst>
          </p:cNvPr>
          <p:cNvSpPr/>
          <p:nvPr/>
        </p:nvSpPr>
        <p:spPr>
          <a:xfrm>
            <a:off x="3825852" y="2100943"/>
            <a:ext cx="9717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</a:t>
            </a:r>
            <a:endParaRPr lang="en-US" altLang="zh-CN" sz="32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C40353-E109-5CD4-0EE6-2B01E636CC97}"/>
              </a:ext>
            </a:extLst>
          </p:cNvPr>
          <p:cNvSpPr/>
          <p:nvPr/>
        </p:nvSpPr>
        <p:spPr>
          <a:xfrm>
            <a:off x="1898099" y="2999881"/>
            <a:ext cx="4010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</a:t>
            </a:r>
            <a:endParaRPr lang="en-US" altLang="zh-C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86AA62-C56F-1678-D45A-E978FE3C63E8}"/>
              </a:ext>
            </a:extLst>
          </p:cNvPr>
          <p:cNvSpPr/>
          <p:nvPr/>
        </p:nvSpPr>
        <p:spPr>
          <a:xfrm>
            <a:off x="3570173" y="3006588"/>
            <a:ext cx="14830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325700</a:t>
            </a:r>
            <a:endParaRPr lang="en-US" altLang="zh-CN" sz="32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737CB-4206-2AB6-A9CC-33FABB8CE1F4}"/>
              </a:ext>
            </a:extLst>
          </p:cNvPr>
          <p:cNvSpPr/>
          <p:nvPr/>
        </p:nvSpPr>
        <p:spPr>
          <a:xfrm>
            <a:off x="840117" y="4042375"/>
            <a:ext cx="25170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Distance Unit</a:t>
            </a:r>
            <a:endParaRPr lang="en-US" altLang="zh-C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C150B-5D9E-888F-0090-BEA9BFEAAD6C}"/>
              </a:ext>
            </a:extLst>
          </p:cNvPr>
          <p:cNvSpPr/>
          <p:nvPr/>
        </p:nvSpPr>
        <p:spPr>
          <a:xfrm>
            <a:off x="1669671" y="2100943"/>
            <a:ext cx="8579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US" altLang="zh-CN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B5AEC1-2833-7CC6-8583-F7C6869F1C98}"/>
              </a:ext>
            </a:extLst>
          </p:cNvPr>
          <p:cNvSpPr/>
          <p:nvPr/>
        </p:nvSpPr>
        <p:spPr>
          <a:xfrm>
            <a:off x="5996635" y="1742501"/>
            <a:ext cx="3495855" cy="3219751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EDEF8-7B96-4867-8AE1-BBD06FC26857}"/>
              </a:ext>
            </a:extLst>
          </p:cNvPr>
          <p:cNvSpPr/>
          <p:nvPr/>
        </p:nvSpPr>
        <p:spPr>
          <a:xfrm>
            <a:off x="6910172" y="3006588"/>
            <a:ext cx="14830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328900</a:t>
            </a:r>
            <a:endParaRPr lang="en-US" altLang="zh-CN" sz="32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B1193-BB93-49C9-617C-B5D67E4719EE}"/>
              </a:ext>
            </a:extLst>
          </p:cNvPr>
          <p:cNvSpPr/>
          <p:nvPr/>
        </p:nvSpPr>
        <p:spPr>
          <a:xfrm>
            <a:off x="3570173" y="4033490"/>
            <a:ext cx="1789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5784.183</a:t>
            </a:r>
            <a:endParaRPr lang="en-US" altLang="zh-CN" sz="32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34244A-20D3-60B0-1F9C-D3BDB144471C}"/>
              </a:ext>
            </a:extLst>
          </p:cNvPr>
          <p:cNvSpPr/>
          <p:nvPr/>
        </p:nvSpPr>
        <p:spPr>
          <a:xfrm>
            <a:off x="6905643" y="4033489"/>
            <a:ext cx="1789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5293.412</a:t>
            </a:r>
            <a:endParaRPr lang="en-US" altLang="zh-CN" sz="32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3B6A77-E735-A628-85E6-4F003DB897E9}"/>
              </a:ext>
            </a:extLst>
          </p:cNvPr>
          <p:cNvSpPr/>
          <p:nvPr/>
        </p:nvSpPr>
        <p:spPr>
          <a:xfrm>
            <a:off x="3798754" y="5591037"/>
            <a:ext cx="39340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 on Assumptions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3BC6D-76B1-D559-C31C-943525C6925D}"/>
              </a:ext>
            </a:extLst>
          </p:cNvPr>
          <p:cNvSpPr/>
          <p:nvPr/>
        </p:nvSpPr>
        <p:spPr>
          <a:xfrm>
            <a:off x="6095847" y="2100942"/>
            <a:ext cx="311174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Interest Distance</a:t>
            </a:r>
            <a:endParaRPr lang="en-US" altLang="zh-CN" sz="32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703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53D6E-3971-2ADC-523E-F651854E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BFC1FEB-9F3C-6245-B543-79F4E85EE99D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BC42F5-1137-CF2D-B824-9DAAF8263E71}"/>
              </a:ext>
            </a:extLst>
          </p:cNvPr>
          <p:cNvSpPr/>
          <p:nvPr/>
        </p:nvSpPr>
        <p:spPr>
          <a:xfrm>
            <a:off x="4218614" y="278285"/>
            <a:ext cx="362742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Recommendations</a:t>
            </a:r>
          </a:p>
        </p:txBody>
      </p:sp>
      <p:pic>
        <p:nvPicPr>
          <p:cNvPr id="7" name="Picture 6" descr="A picture containing building, road, outdoor, pulling&#10;&#10;Description automatically generated">
            <a:extLst>
              <a:ext uri="{FF2B5EF4-FFF2-40B4-BE49-F238E27FC236}">
                <a16:creationId xmlns:a16="http://schemas.microsoft.com/office/drawing/2014/main" id="{B1883009-09A6-DE6B-2487-BF4A1D0E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" y="1169740"/>
            <a:ext cx="5593915" cy="4002875"/>
          </a:xfrm>
          <a:prstGeom prst="rect">
            <a:avLst/>
          </a:prstGeom>
        </p:spPr>
      </p:pic>
      <p:pic>
        <p:nvPicPr>
          <p:cNvPr id="9" name="Picture 8" descr="A red car parked in a parking lot&#10;&#10;Description automatically generated with medium confidence">
            <a:extLst>
              <a:ext uri="{FF2B5EF4-FFF2-40B4-BE49-F238E27FC236}">
                <a16:creationId xmlns:a16="http://schemas.microsoft.com/office/drawing/2014/main" id="{C22786C1-22AB-6EDF-019B-DFCB143C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2122"/>
            <a:ext cx="5682031" cy="39381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01C092-CB80-6D2F-B820-84CF87A88F16}"/>
              </a:ext>
            </a:extLst>
          </p:cNvPr>
          <p:cNvSpPr/>
          <p:nvPr/>
        </p:nvSpPr>
        <p:spPr>
          <a:xfrm>
            <a:off x="3309391" y="5203099"/>
            <a:ext cx="9092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Fuel</a:t>
            </a:r>
            <a:endParaRPr lang="en-US" altLang="zh-CN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5EB44F-69DC-D7E6-3485-57E15DDCCFD3}"/>
              </a:ext>
            </a:extLst>
          </p:cNvPr>
          <p:cNvSpPr/>
          <p:nvPr/>
        </p:nvSpPr>
        <p:spPr>
          <a:xfrm>
            <a:off x="7846034" y="5218324"/>
            <a:ext cx="15007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Parking</a:t>
            </a:r>
            <a:endParaRPr lang="en-US" altLang="zh-CN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81B26-94CD-95E0-D375-00E35246D7A1}"/>
              </a:ext>
            </a:extLst>
          </p:cNvPr>
          <p:cNvSpPr/>
          <p:nvPr/>
        </p:nvSpPr>
        <p:spPr>
          <a:xfrm>
            <a:off x="4218614" y="5818358"/>
            <a:ext cx="3711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Charging ≠ Fueling</a:t>
            </a:r>
            <a:endParaRPr lang="en-US" altLang="zh-CN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0887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picture containing text, ground, outdoor, street&#10;&#10;Description automatically generated">
            <a:extLst>
              <a:ext uri="{FF2B5EF4-FFF2-40B4-BE49-F238E27FC236}">
                <a16:creationId xmlns:a16="http://schemas.microsoft.com/office/drawing/2014/main" id="{C9F7345C-B705-C1CF-0084-09045095F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7" b="9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E8CEA0-6152-FAC8-F754-F95D9B4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School</a:t>
            </a:r>
            <a:endParaRPr kumimoji="1"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0F1BA-1DD7-74EA-B763-843847AF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FBFC1FEB-9F3C-6245-B543-79F4E85EE99D}" type="slidenum">
              <a:rPr kumimoji="1" lang="en-US" altLang="zh-CN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15</a:t>
            </a:fld>
            <a:endParaRPr kumimoji="1"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9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39C00B49-0CEE-1044-EDE0-0C888091F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9" r="129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54892D-50D5-52FC-8797-51CE9784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Café</a:t>
            </a:r>
            <a:endParaRPr kumimoji="1"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E8B32C-659F-098A-5DF3-268A1B28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FBFC1FEB-9F3C-6245-B543-79F4E85EE99D}" type="slidenum">
              <a:rPr kumimoji="1" lang="en-US" altLang="zh-CN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16</a:t>
            </a:fld>
            <a:endParaRPr kumimoji="1"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12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A white car parked next to a gas station&#10;&#10;Description automatically generated with low confidence">
            <a:extLst>
              <a:ext uri="{FF2B5EF4-FFF2-40B4-BE49-F238E27FC236}">
                <a16:creationId xmlns:a16="http://schemas.microsoft.com/office/drawing/2014/main" id="{0062E894-4C01-064C-1436-A1AB289E2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79" b="95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9B8B2D-50BE-7B48-9168-F8D1FF27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Restaurant</a:t>
            </a:r>
            <a:endParaRPr kumimoji="1"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FDC96-73E5-1D55-D2E2-6A4D19B5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FBFC1FEB-9F3C-6245-B543-79F4E85EE99D}" type="slidenum">
              <a:rPr kumimoji="1" lang="en-US" altLang="zh-CN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17</a:t>
            </a:fld>
            <a:endParaRPr kumimoji="1"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516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A blue car parked out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64AEC17-DC23-54BC-E100-849B6F968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79" b="5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E6D0BB-ACC4-4C3E-F568-DFAF4A73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279268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Supermarket</a:t>
            </a:r>
            <a:endParaRPr kumimoji="1"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6D79A-4592-F4B3-3D95-CBD6D67D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FBFC1FEB-9F3C-6245-B543-79F4E85EE99D}" type="slidenum">
              <a:rPr kumimoji="1" lang="en-US" altLang="zh-CN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18</a:t>
            </a:fld>
            <a:endParaRPr kumimoji="1"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0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 descr="A picture containing sky, building, outdoor, road&#10;&#10;Description automatically generated">
            <a:extLst>
              <a:ext uri="{FF2B5EF4-FFF2-40B4-BE49-F238E27FC236}">
                <a16:creationId xmlns:a16="http://schemas.microsoft.com/office/drawing/2014/main" id="{574070D6-FC0C-7879-ED0D-9FC5B11E5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45" b="142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DB121B-5D0F-ED15-A33C-068A8B37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FBFC1FEB-9F3C-6245-B543-79F4E85EE99D}" type="slidenum">
              <a:rPr kumimoji="1" lang="en-US" altLang="zh-CN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19</a:t>
            </a:fld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F2C138-3A0A-1F8E-F919-ABF1B4F0E191}"/>
              </a:ext>
            </a:extLst>
          </p:cNvPr>
          <p:cNvSpPr txBox="1"/>
          <p:nvPr/>
        </p:nvSpPr>
        <p:spPr>
          <a:xfrm>
            <a:off x="4488656" y="5365251"/>
            <a:ext cx="3214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Neighborhood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7822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C4FBC38-C67C-190C-1209-146B5222206D}"/>
              </a:ext>
            </a:extLst>
          </p:cNvPr>
          <p:cNvSpPr/>
          <p:nvPr/>
        </p:nvSpPr>
        <p:spPr>
          <a:xfrm>
            <a:off x="4916677" y="623424"/>
            <a:ext cx="2358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CB58E5-973F-C47D-6609-3CFDCBFEF333}"/>
              </a:ext>
            </a:extLst>
          </p:cNvPr>
          <p:cNvSpPr/>
          <p:nvPr/>
        </p:nvSpPr>
        <p:spPr>
          <a:xfrm>
            <a:off x="3288200" y="2080551"/>
            <a:ext cx="7189478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742950" indent="-742950">
              <a:buAutoNum type="arabicPeriod"/>
            </a:pPr>
            <a:r>
              <a:rPr lang="en-US" altLang="zh-CN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Assumptions</a:t>
            </a:r>
          </a:p>
          <a:p>
            <a:pPr marL="742950" indent="-742950">
              <a:buAutoNum type="arabicPeriod"/>
            </a:pPr>
            <a:r>
              <a:rPr lang="en-US" altLang="zh-CN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  <a:p>
            <a:pPr marL="742950" indent="-742950">
              <a:buAutoNum type="arabicPeriod"/>
            </a:pPr>
            <a:r>
              <a:rPr lang="en-US" altLang="zh-C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Visualizations</a:t>
            </a:r>
          </a:p>
          <a:p>
            <a:pPr marL="742950" indent="-742950">
              <a:buAutoNum type="arabicPeriod"/>
            </a:pPr>
            <a:r>
              <a:rPr lang="en-US" altLang="zh-C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</a:t>
            </a:r>
          </a:p>
          <a:p>
            <a:pPr marL="742950" indent="-742950">
              <a:buAutoNum type="arabicPeriod"/>
            </a:pPr>
            <a:r>
              <a:rPr lang="en-US" altLang="zh-CN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71208-BE52-868C-4D35-98D8E8CE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806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869B2-E2C0-10DC-D1CF-568D20B1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E1BC9-095E-79E1-8B03-12AC196E6F4C}"/>
              </a:ext>
            </a:extLst>
          </p:cNvPr>
          <p:cNvSpPr/>
          <p:nvPr/>
        </p:nvSpPr>
        <p:spPr>
          <a:xfrm>
            <a:off x="1447640" y="2961358"/>
            <a:ext cx="1667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04621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C5529-0164-E850-34D8-EF5415B2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BFC1FEB-9F3C-6245-B543-79F4E85EE99D}" type="slidenum">
              <a:rPr kumimoji="1" lang="en-US" altLang="zh-CN" smtClean="0"/>
              <a:pPr>
                <a:spcAft>
                  <a:spcPts val="600"/>
                </a:spcAft>
              </a:pPr>
              <a:t>21</a:t>
            </a:fld>
            <a:endParaRPr kumimoji="1" lang="en-US" altLang="zh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39227A-5EA2-1C85-E335-BE357D41675B}"/>
              </a:ext>
            </a:extLst>
          </p:cNvPr>
          <p:cNvSpPr/>
          <p:nvPr/>
        </p:nvSpPr>
        <p:spPr>
          <a:xfrm>
            <a:off x="356502" y="436937"/>
            <a:ext cx="257495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C2783A-15E3-B0D8-BA13-1EF039A4960F}"/>
              </a:ext>
            </a:extLst>
          </p:cNvPr>
          <p:cNvSpPr/>
          <p:nvPr/>
        </p:nvSpPr>
        <p:spPr>
          <a:xfrm>
            <a:off x="436860" y="3245809"/>
            <a:ext cx="9985426" cy="24929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https://www.coescaledonia.com/quality-assurance/dundee-city-council-logo/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https://www.ed.ac.uk/maths/bsde-spde-2017/sponsors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https://www.thestar.com.my/lifestyle/living/2021/06/28/after-phone-boxes-charging-points-may-become-the-new-icon-of-britishness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https://www.alibaba.com/product-detail/60KW-80KW-DC-fast-ev-charger_1600428919928.html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https://creativevip.net/resource/15-electric-car-icons/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https://www.theguardian.com/environment/2020/dec/07/uk-first-all-electric-car-charging-forecourt-opens-in-essex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https://www.chargeyourcar.org.uk/news/8-new-charge-points-for-new-malden/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https://www.theverge.com/2022/3/15/22977536/volvo-chargepoint-ev-chargers-starbucks-dc-fast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https://www.plugshare.com/location/141609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https://www.alamy.com/editorial-use-only-general-view-of-an-instavolt-charger-in-a-mcdonalds-carpark-as-the-food-chain-announces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-plans-to-introduce-electric-vehicle-ev-rapid-charging-points-as-standard-across-new-uk-drive-thru-restaurants-london-image364425511.html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https://www.walesonline.co.uk/whats-on/shopping/tesco-tops-list-supermarkets-offering-21666943</a:t>
            </a:r>
          </a:p>
          <a:p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https://greenlivingmag.com/bringing-home-electric-vehicle-charging-stations/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E611BB-EE86-37D1-D42E-C39CA00070C7}"/>
              </a:ext>
            </a:extLst>
          </p:cNvPr>
          <p:cNvSpPr/>
          <p:nvPr/>
        </p:nvSpPr>
        <p:spPr>
          <a:xfrm>
            <a:off x="436860" y="2577590"/>
            <a:ext cx="257495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195387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3299AF5-27A8-5C6E-6B3B-C721220C8C99}"/>
              </a:ext>
            </a:extLst>
          </p:cNvPr>
          <p:cNvSpPr/>
          <p:nvPr/>
        </p:nvSpPr>
        <p:spPr>
          <a:xfrm>
            <a:off x="0" y="331212"/>
            <a:ext cx="278606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1B5CC-4033-8CA9-E25F-C6B97C4A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1FEB-9F3C-6245-B543-79F4E85EE99D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2CAE89-DDAC-8C09-7517-C7358D387EE1}"/>
              </a:ext>
            </a:extLst>
          </p:cNvPr>
          <p:cNvSpPr/>
          <p:nvPr/>
        </p:nvSpPr>
        <p:spPr>
          <a:xfrm>
            <a:off x="5492156" y="167560"/>
            <a:ext cx="12073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23FA2E8-0418-A8F8-EDFE-F3B7164FED88}"/>
              </a:ext>
            </a:extLst>
          </p:cNvPr>
          <p:cNvGrpSpPr/>
          <p:nvPr/>
        </p:nvGrpSpPr>
        <p:grpSpPr>
          <a:xfrm>
            <a:off x="2109776" y="2170702"/>
            <a:ext cx="7718006" cy="4069466"/>
            <a:chOff x="2454694" y="1818414"/>
            <a:chExt cx="6662178" cy="3374795"/>
          </a:xfrm>
        </p:grpSpPr>
        <p:pic>
          <p:nvPicPr>
            <p:cNvPr id="24" name="Picture 23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68AB1624-2FE8-CC22-8889-82981D4B7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3884" y="3920221"/>
              <a:ext cx="1272988" cy="1272988"/>
            </a:xfrm>
            <a:prstGeom prst="rect">
              <a:avLst/>
            </a:prstGeom>
          </p:spPr>
        </p:pic>
        <p:pic>
          <p:nvPicPr>
            <p:cNvPr id="7" name="Picture 6" descr="A sign on a pole&#10;&#10;Description automatically generated with low confidence">
              <a:extLst>
                <a:ext uri="{FF2B5EF4-FFF2-40B4-BE49-F238E27FC236}">
                  <a16:creationId xmlns:a16="http://schemas.microsoft.com/office/drawing/2014/main" id="{82C4CB2F-3742-CF0C-906D-566D402B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993" y="1818414"/>
              <a:ext cx="2359059" cy="1571723"/>
            </a:xfrm>
            <a:prstGeom prst="rect">
              <a:avLst/>
            </a:prstGeom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6A3DF9B-50BF-1E95-9150-B6EAC62BD9B3}"/>
                </a:ext>
              </a:extLst>
            </p:cNvPr>
            <p:cNvSpPr/>
            <p:nvPr/>
          </p:nvSpPr>
          <p:spPr>
            <a:xfrm rot="16200000">
              <a:off x="5660392" y="1023601"/>
              <a:ext cx="310059" cy="532488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5400"/>
            </a:p>
          </p:txBody>
        </p:sp>
        <p:pic>
          <p:nvPicPr>
            <p:cNvPr id="23" name="Picture 22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10644BA4-3CB1-2E39-515D-9A7094CAD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4694" y="3915438"/>
              <a:ext cx="1272988" cy="127298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DB73D5-CC21-B119-BA61-161B7064DA79}"/>
                </a:ext>
              </a:extLst>
            </p:cNvPr>
            <p:cNvSpPr/>
            <p:nvPr/>
          </p:nvSpPr>
          <p:spPr>
            <a:xfrm>
              <a:off x="5341083" y="4185020"/>
              <a:ext cx="115288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……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6A80895-9A4B-5ED6-F769-7FFEB9B6B8A1}"/>
              </a:ext>
            </a:extLst>
          </p:cNvPr>
          <p:cNvSpPr/>
          <p:nvPr/>
        </p:nvSpPr>
        <p:spPr>
          <a:xfrm>
            <a:off x="5419922" y="1341194"/>
            <a:ext cx="14029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£5100</a:t>
            </a:r>
          </a:p>
        </p:txBody>
      </p:sp>
    </p:spTree>
    <p:extLst>
      <p:ext uri="{BB962C8B-B14F-4D97-AF65-F5344CB8AC3E}">
        <p14:creationId xmlns:p14="http://schemas.microsoft.com/office/powerpoint/2010/main" val="365583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3299AF5-27A8-5C6E-6B3B-C721220C8C99}"/>
              </a:ext>
            </a:extLst>
          </p:cNvPr>
          <p:cNvSpPr/>
          <p:nvPr/>
        </p:nvSpPr>
        <p:spPr>
          <a:xfrm>
            <a:off x="0" y="490726"/>
            <a:ext cx="263119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1B5CC-4033-8CA9-E25F-C6B97C4A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C1FEB-9F3C-6245-B543-79F4E85EE99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Picture 2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0644BA4-3CB1-2E39-515D-9A7094CAD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54" y="1412630"/>
            <a:ext cx="1272988" cy="1272988"/>
          </a:xfrm>
          <a:prstGeom prst="rect">
            <a:avLst/>
          </a:prstGeom>
        </p:spPr>
      </p:pic>
      <p:pic>
        <p:nvPicPr>
          <p:cNvPr id="24" name="Picture 2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8AB1624-2FE8-CC22-8889-82981D4B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54" y="3111068"/>
            <a:ext cx="1272988" cy="1272988"/>
          </a:xfrm>
          <a:prstGeom prst="rect">
            <a:avLst/>
          </a:prstGeom>
        </p:spPr>
      </p:pic>
      <p:pic>
        <p:nvPicPr>
          <p:cNvPr id="2" name="Picture 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C724059-F252-3008-2E29-C4AEED70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54" y="4809506"/>
            <a:ext cx="1272988" cy="12729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D34D85-3052-8549-CC8D-37245829872D}"/>
              </a:ext>
            </a:extLst>
          </p:cNvPr>
          <p:cNvSpPr/>
          <p:nvPr/>
        </p:nvSpPr>
        <p:spPr>
          <a:xfrm>
            <a:off x="5304499" y="1725958"/>
            <a:ext cx="36263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Slow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zh-CN" sz="36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3000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kwh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/y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066E1-1066-54C6-793E-0102CC963A09}"/>
              </a:ext>
            </a:extLst>
          </p:cNvPr>
          <p:cNvSpPr/>
          <p:nvPr/>
        </p:nvSpPr>
        <p:spPr>
          <a:xfrm>
            <a:off x="5375834" y="3421516"/>
            <a:ext cx="34836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5000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kwh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/y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EB8BC-906F-5258-B3E7-D4F2A02DFE13}"/>
              </a:ext>
            </a:extLst>
          </p:cNvPr>
          <p:cNvSpPr/>
          <p:nvPr/>
        </p:nvSpPr>
        <p:spPr>
          <a:xfrm>
            <a:off x="5377754" y="5110993"/>
            <a:ext cx="40703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Rapid: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50000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kwh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/y</a:t>
            </a:r>
            <a:endParaRPr lang="en-US" altLang="zh-C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916EE1-DAF3-3927-7DB4-FBB293A15D86}"/>
              </a:ext>
            </a:extLst>
          </p:cNvPr>
          <p:cNvSpPr/>
          <p:nvPr/>
        </p:nvSpPr>
        <p:spPr>
          <a:xfrm>
            <a:off x="5311818" y="353565"/>
            <a:ext cx="15680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3743CA-9100-B35E-9A13-9A03F34F61E3}"/>
              </a:ext>
            </a:extLst>
          </p:cNvPr>
          <p:cNvSpPr/>
          <p:nvPr/>
        </p:nvSpPr>
        <p:spPr>
          <a:xfrm>
            <a:off x="2043617" y="2177873"/>
            <a:ext cx="14029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£1600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D45AF2-8632-B936-C889-56D9F02CF296}"/>
              </a:ext>
            </a:extLst>
          </p:cNvPr>
          <p:cNvSpPr/>
          <p:nvPr/>
        </p:nvSpPr>
        <p:spPr>
          <a:xfrm>
            <a:off x="2082162" y="3881431"/>
            <a:ext cx="14029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£2000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D4BF2D-E6FA-7ACC-CC59-6C4AFE64F38B}"/>
              </a:ext>
            </a:extLst>
          </p:cNvPr>
          <p:cNvSpPr/>
          <p:nvPr/>
        </p:nvSpPr>
        <p:spPr>
          <a:xfrm>
            <a:off x="2043617" y="5612994"/>
            <a:ext cx="14029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£2400</a:t>
            </a:r>
          </a:p>
        </p:txBody>
      </p:sp>
    </p:spTree>
    <p:extLst>
      <p:ext uri="{BB962C8B-B14F-4D97-AF65-F5344CB8AC3E}">
        <p14:creationId xmlns:p14="http://schemas.microsoft.com/office/powerpoint/2010/main" val="179811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DD80C5-26E8-6C35-7916-16F4F186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endParaRPr kumimoji="1" lang="zh-CN" altLang="en-US" sz="360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728DE-5AD7-721A-2F6B-E85ECC1F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endParaRPr kumimoji="1" lang="zh-CN" altLang="en-US" sz="1800">
              <a:solidFill>
                <a:schemeClr val="tx2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DF37D8-4457-F20E-504B-CC729844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FC1FEB-9F3C-6245-B543-79F4E85EE99D}" type="slidenum">
              <a:rPr kumimoji="1" lang="zh-CN" altLang="en-US" smtClean="0"/>
              <a:pPr>
                <a:spcAft>
                  <a:spcPts val="600"/>
                </a:spcAft>
              </a:pPr>
              <a:t>5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88273F-3E1B-8150-27C8-F6093720BBD8}"/>
              </a:ext>
            </a:extLst>
          </p:cNvPr>
          <p:cNvSpPr txBox="1"/>
          <p:nvPr/>
        </p:nvSpPr>
        <p:spPr>
          <a:xfrm>
            <a:off x="5295901" y="493769"/>
            <a:ext cx="221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0E0FB2-3605-2DAB-2631-E2E5D5B16CBB}"/>
              </a:ext>
            </a:extLst>
          </p:cNvPr>
          <p:cNvSpPr txBox="1"/>
          <p:nvPr/>
        </p:nvSpPr>
        <p:spPr>
          <a:xfrm>
            <a:off x="714375" y="493769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Model</a:t>
            </a:r>
          </a:p>
          <a:p>
            <a:endParaRPr kumimoji="1" lang="zh-CN" altLang="en-US" dirty="0"/>
          </a:p>
        </p:txBody>
      </p:sp>
      <p:pic>
        <p:nvPicPr>
          <p:cNvPr id="8" name="Picture 5" descr="Calendar&#10;&#10;Description automatically generated with low confidence">
            <a:extLst>
              <a:ext uri="{FF2B5EF4-FFF2-40B4-BE49-F238E27FC236}">
                <a16:creationId xmlns:a16="http://schemas.microsoft.com/office/drawing/2014/main" id="{AB0AC9D9-0411-2BC2-9DF6-DE01D2FF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75" y="1584827"/>
            <a:ext cx="10179144" cy="453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9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5EF3D6-405C-D9BE-45E9-11EDD245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FC1FEB-9F3C-6245-B543-79F4E85EE99D}" type="slidenum">
              <a:rPr kumimoji="1" lang="zh-CN" altLang="en-US" smtClean="0"/>
              <a:pPr>
                <a:spcAft>
                  <a:spcPts val="600"/>
                </a:spcAft>
              </a:pPr>
              <a:t>6</a:t>
            </a:fld>
            <a:endParaRPr kumimoji="1"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2B83B3-6F5A-2EC8-D400-49DE9AB4D9DA}"/>
              </a:ext>
            </a:extLst>
          </p:cNvPr>
          <p:cNvSpPr/>
          <p:nvPr/>
        </p:nvSpPr>
        <p:spPr>
          <a:xfrm>
            <a:off x="356501" y="436937"/>
            <a:ext cx="13818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Model</a:t>
            </a:r>
          </a:p>
        </p:txBody>
      </p:sp>
      <p:pic>
        <p:nvPicPr>
          <p:cNvPr id="6" name="Picture 4" descr="Map&#10;&#10;Description automatically generated">
            <a:extLst>
              <a:ext uri="{FF2B5EF4-FFF2-40B4-BE49-F238E27FC236}">
                <a16:creationId xmlns:a16="http://schemas.microsoft.com/office/drawing/2014/main" id="{51C23CED-13FC-06BA-B50E-45229B34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96" y="1422751"/>
            <a:ext cx="9197100" cy="4926548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B0B1762B-399F-40BD-6227-5F032E22ED0F}"/>
              </a:ext>
            </a:extLst>
          </p:cNvPr>
          <p:cNvSpPr/>
          <p:nvPr/>
        </p:nvSpPr>
        <p:spPr>
          <a:xfrm>
            <a:off x="5157929" y="597018"/>
            <a:ext cx="18758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34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DD80C5-26E8-6C35-7916-16F4F186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endParaRPr kumimoji="1" lang="zh-CN" altLang="en-US" sz="360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728DE-5AD7-721A-2F6B-E85ECC1F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endParaRPr kumimoji="1" lang="zh-CN" altLang="en-US" sz="1800">
              <a:solidFill>
                <a:schemeClr val="tx2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DF37D8-4457-F20E-504B-CC729844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FC1FEB-9F3C-6245-B543-79F4E85EE99D}" type="slidenum">
              <a:rPr kumimoji="1" lang="zh-CN" altLang="en-US" smtClean="0"/>
              <a:pPr>
                <a:spcAft>
                  <a:spcPts val="600"/>
                </a:spcAft>
              </a:pPr>
              <a:t>7</a:t>
            </a:fld>
            <a:endParaRPr kumimoji="1"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E885BAC-5C19-C690-73BB-2ECA8F485352}"/>
              </a:ext>
            </a:extLst>
          </p:cNvPr>
          <p:cNvSpPr/>
          <p:nvPr/>
        </p:nvSpPr>
        <p:spPr>
          <a:xfrm>
            <a:off x="356501" y="436937"/>
            <a:ext cx="13818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Model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40072CD-66E4-26A5-DA25-34B57ACF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01" y="1458648"/>
            <a:ext cx="9683491" cy="46384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C65E9A-E9B4-6DFA-CACB-00E31A213871}"/>
              </a:ext>
            </a:extLst>
          </p:cNvPr>
          <p:cNvSpPr/>
          <p:nvPr/>
        </p:nvSpPr>
        <p:spPr>
          <a:xfrm>
            <a:off x="4094586" y="708116"/>
            <a:ext cx="34596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Demand + Point</a:t>
            </a:r>
          </a:p>
        </p:txBody>
      </p:sp>
    </p:spTree>
    <p:extLst>
      <p:ext uri="{BB962C8B-B14F-4D97-AF65-F5344CB8AC3E}">
        <p14:creationId xmlns:p14="http://schemas.microsoft.com/office/powerpoint/2010/main" val="286258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179D1-EF4D-EB03-85CA-655BB6C5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C1FEB-9F3C-6245-B543-79F4E85EE99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F1D5D4-8D9B-2CC0-0E28-15A31BDC4321}"/>
              </a:ext>
            </a:extLst>
          </p:cNvPr>
          <p:cNvSpPr/>
          <p:nvPr/>
        </p:nvSpPr>
        <p:spPr>
          <a:xfrm>
            <a:off x="356501" y="436937"/>
            <a:ext cx="13818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E4996A-38D9-1EC6-9D7D-0CCD9322E6B9}"/>
              </a:ext>
            </a:extLst>
          </p:cNvPr>
          <p:cNvSpPr/>
          <p:nvPr/>
        </p:nvSpPr>
        <p:spPr>
          <a:xfrm>
            <a:off x="3197053" y="1451639"/>
            <a:ext cx="6591869" cy="41628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Non-decrease points/stations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 (20+5*</a:t>
            </a:r>
            <a:r>
              <a:rPr lang="en-US" altLang="zh-CN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no_stations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Demand satisfaction (80%)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 10 stations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single rapid point</a:t>
            </a:r>
          </a:p>
        </p:txBody>
      </p:sp>
    </p:spTree>
    <p:extLst>
      <p:ext uri="{BB962C8B-B14F-4D97-AF65-F5344CB8AC3E}">
        <p14:creationId xmlns:p14="http://schemas.microsoft.com/office/powerpoint/2010/main" val="33207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179D1-EF4D-EB03-85CA-655BB6C5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C1FEB-9F3C-6245-B543-79F4E85EE99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F1D5D4-8D9B-2CC0-0E28-15A31BDC4321}"/>
              </a:ext>
            </a:extLst>
          </p:cNvPr>
          <p:cNvSpPr/>
          <p:nvPr/>
        </p:nvSpPr>
        <p:spPr>
          <a:xfrm>
            <a:off x="356501" y="436937"/>
            <a:ext cx="13818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E4996A-38D9-1EC6-9D7D-0CCD9322E6B9}"/>
              </a:ext>
            </a:extLst>
          </p:cNvPr>
          <p:cNvSpPr/>
          <p:nvPr/>
        </p:nvSpPr>
        <p:spPr>
          <a:xfrm>
            <a:off x="3895033" y="2418755"/>
            <a:ext cx="5732660" cy="20204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Min cost</a:t>
            </a: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Min interest distance</a:t>
            </a:r>
          </a:p>
        </p:txBody>
      </p:sp>
    </p:spTree>
    <p:extLst>
      <p:ext uri="{BB962C8B-B14F-4D97-AF65-F5344CB8AC3E}">
        <p14:creationId xmlns:p14="http://schemas.microsoft.com/office/powerpoint/2010/main" val="2878885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321</Words>
  <Application>Microsoft Office PowerPoint</Application>
  <PresentationFormat>Widescreen</PresentationFormat>
  <Paragraphs>103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School</vt:lpstr>
      <vt:lpstr>Café</vt:lpstr>
      <vt:lpstr>Restaurant</vt:lpstr>
      <vt:lpstr>Supermarket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Xueying (AS-41-18)</dc:creator>
  <cp:lastModifiedBy>Yaozu Li</cp:lastModifiedBy>
  <cp:revision>16</cp:revision>
  <dcterms:created xsi:type="dcterms:W3CDTF">2022-11-25T15:54:20Z</dcterms:created>
  <dcterms:modified xsi:type="dcterms:W3CDTF">2022-11-27T22:42:55Z</dcterms:modified>
</cp:coreProperties>
</file>